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CE13EFD-B94E-40E6-87DD-D3EE316FFC79}">
          <p14:sldIdLst>
            <p14:sldId id="256"/>
          </p14:sldIdLst>
        </p14:section>
        <p14:section name="Раздел без заголовка" id="{BC8ED25E-8D5C-4D45-88BA-D59597D4C041}">
          <p14:sldIdLst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58" autoAdjust="0"/>
    <p:restoredTop sz="94660"/>
  </p:normalViewPr>
  <p:slideViewPr>
    <p:cSldViewPr>
      <p:cViewPr>
        <p:scale>
          <a:sx n="100" d="100"/>
          <a:sy n="100" d="100"/>
        </p:scale>
        <p:origin x="-1854" y="-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DE1408B-6C52-45F5-A09F-724BED236DA6}" type="datetimeFigureOut">
              <a:rPr lang="ru-RU" smtClean="0"/>
              <a:t>20.02.2021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E18F25-6CA0-495F-B1B1-6FBB94A51528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1971650"/>
          </a:xfrm>
        </p:spPr>
        <p:txBody>
          <a:bodyPr>
            <a:normAutofit/>
          </a:bodyPr>
          <a:lstStyle/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3886200"/>
            <a:ext cx="5864696" cy="21350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7050" cy="755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82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7050" cy="755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58641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57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Волна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ГОСУДАРСТВЕННАЯ ИНФОРМАЦИОННАЯ СИСТЕМА О ГОСУДАРСТВЕННЫХ И МУНИЦИПАЛЬНЫХ ПЛАТЕЖАХ (ГИС ГМП)</dc:title>
  <dc:creator>Рабенок Ирина Ивановна</dc:creator>
  <cp:lastModifiedBy>Рабенок Ирина Ивановна</cp:lastModifiedBy>
  <cp:revision>6</cp:revision>
  <dcterms:created xsi:type="dcterms:W3CDTF">2020-10-26T13:35:08Z</dcterms:created>
  <dcterms:modified xsi:type="dcterms:W3CDTF">2021-02-20T10:28:44Z</dcterms:modified>
</cp:coreProperties>
</file>